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</p:embeddedFont>
    <p:embeddedFont>
      <p:font typeface="PT Serif" panose="020A0603040505020204" pitchFamily="18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94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9687"/>
            <a:ext cx="60328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Salary Analysis Project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employee salary data to drive informed HR and compensation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8696"/>
            <a:ext cx="6510337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Driving Strategic HR Decisions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47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project's insights empower stakeholders to optimize HR and compensation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15453" y="31050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Collection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61319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comprehensive employee salary data.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65809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471267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050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Analysis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937790" y="361319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Cleaning, querying, and visualizing data for insights.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65809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859768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575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Informed Decisions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9937790" y="606575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Guiding HR and compensation strategies.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65809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085642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715453" y="55575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Impact</a:t>
            </a:r>
            <a:endParaRPr lang="en-US" sz="2300" dirty="0"/>
          </a:p>
        </p:txBody>
      </p:sp>
      <p:sp>
        <p:nvSpPr>
          <p:cNvPr id="17" name="Text 9"/>
          <p:cNvSpPr/>
          <p:nvPr/>
        </p:nvSpPr>
        <p:spPr>
          <a:xfrm>
            <a:off x="793790" y="606575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talent management and retention.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665809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697141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5677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Workflow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4127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680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641074" y="327624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Python and Pandas for data preparation.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0215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28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641074" y="46371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Storing and querying data in SQL Server.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6303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4898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641074" y="59980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an interactive dashboard for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2593"/>
            <a:ext cx="570547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Cleaning with Python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781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was meticulously cleaned and prepared using Python's Pandas library.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59142"/>
            <a:ext cx="3664744" cy="2126694"/>
          </a:xfrm>
          <a:prstGeom prst="roundRect">
            <a:avLst>
              <a:gd name="adj" fmla="val 68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2659142"/>
            <a:ext cx="121920" cy="212669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29164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Load &amp; Explore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142524" y="3424595"/>
            <a:ext cx="3058716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dataset, explored with </a:t>
            </a: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head()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info()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describe()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659142"/>
            <a:ext cx="3664863" cy="2126694"/>
          </a:xfrm>
          <a:prstGeom prst="roundRect">
            <a:avLst>
              <a:gd name="adj" fmla="val 68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4868" y="2659142"/>
            <a:ext cx="121920" cy="212669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1" name="Text 8"/>
          <p:cNvSpPr/>
          <p:nvPr/>
        </p:nvSpPr>
        <p:spPr>
          <a:xfrm>
            <a:off x="5034082" y="2916436"/>
            <a:ext cx="30426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Standardize &amp; Rename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034082" y="3424595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column names to lowercase, renamed salary and bonus columns.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012650"/>
            <a:ext cx="3664744" cy="2474357"/>
          </a:xfrm>
          <a:prstGeom prst="roundRect">
            <a:avLst>
              <a:gd name="adj" fmla="val 591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5012650"/>
            <a:ext cx="121920" cy="247435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52699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 Columns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142524" y="5778103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'total_compensation' and categorized employees by age and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6613" y="413742"/>
            <a:ext cx="5318046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Key Business Questions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526613" y="1034296"/>
            <a:ext cx="80907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cleaning, data was imported into SQL Server to answer critical business questions.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6613" y="1444228"/>
            <a:ext cx="8090773" cy="148030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76989" y="1594604"/>
            <a:ext cx="451366" cy="451366"/>
          </a:xfrm>
          <a:prstGeom prst="roundRect">
            <a:avLst>
              <a:gd name="adj" fmla="val 20256478"/>
            </a:avLst>
          </a:prstGeom>
          <a:solidFill>
            <a:srgbClr val="E04F0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53" y="1718667"/>
            <a:ext cx="203121" cy="2031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6989" y="2196346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Salaries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76989" y="2533412"/>
            <a:ext cx="779002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the top 10 highest-paid employees.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26613" y="3074908"/>
            <a:ext cx="8090773" cy="148030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676989" y="3225284"/>
            <a:ext cx="451366" cy="451366"/>
          </a:xfrm>
          <a:prstGeom prst="roundRect">
            <a:avLst>
              <a:gd name="adj" fmla="val 20256478"/>
            </a:avLst>
          </a:prstGeom>
          <a:solidFill>
            <a:srgbClr val="E04F0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053" y="3349347"/>
            <a:ext cx="203121" cy="2031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6989" y="3827026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Job Title Averages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676989" y="4164092"/>
            <a:ext cx="779002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average salary for each job title.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526613" y="4705588"/>
            <a:ext cx="8090773" cy="148030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676989" y="4855964"/>
            <a:ext cx="451366" cy="451366"/>
          </a:xfrm>
          <a:prstGeom prst="roundRect">
            <a:avLst>
              <a:gd name="adj" fmla="val 20256478"/>
            </a:avLst>
          </a:prstGeom>
          <a:solidFill>
            <a:srgbClr val="E04F00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053" y="4980027"/>
            <a:ext cx="203121" cy="2031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6989" y="5457706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Departmental Pay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76989" y="5794772"/>
            <a:ext cx="779002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departments with the highest average salaries.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26613" y="6336268"/>
            <a:ext cx="8090773" cy="1480304"/>
          </a:xfrm>
          <a:prstGeom prst="roundRect">
            <a:avLst>
              <a:gd name="adj" fmla="val 1525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676989" y="6486644"/>
            <a:ext cx="451366" cy="451366"/>
          </a:xfrm>
          <a:prstGeom prst="roundRect">
            <a:avLst>
              <a:gd name="adj" fmla="val 20256478"/>
            </a:avLst>
          </a:prstGeom>
          <a:solidFill>
            <a:srgbClr val="E04F00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053" y="6610707"/>
            <a:ext cx="203121" cy="2031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76989" y="7088386"/>
            <a:ext cx="19748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 Location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676989" y="7425452"/>
            <a:ext cx="779002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salaries for remote vs. on-site employees.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0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451" y="441960"/>
            <a:ext cx="4515088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Deeper Insights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62451" y="1104781"/>
            <a:ext cx="801909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Further SQL queries revealed intricate relationships within the salary data.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2451" y="1783675"/>
            <a:ext cx="8019098" cy="1202412"/>
          </a:xfrm>
          <a:prstGeom prst="roundRect">
            <a:avLst>
              <a:gd name="adj" fmla="val 9126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562451" y="1760815"/>
            <a:ext cx="8019098" cy="91440"/>
          </a:xfrm>
          <a:prstGeom prst="roundRect">
            <a:avLst>
              <a:gd name="adj" fmla="val 26367"/>
            </a:avLst>
          </a:prstGeom>
          <a:solidFill>
            <a:srgbClr val="E04F00"/>
          </a:solidFill>
          <a:ln/>
        </p:spPr>
      </p:sp>
      <p:sp>
        <p:nvSpPr>
          <p:cNvPr id="7" name="Shape 4"/>
          <p:cNvSpPr/>
          <p:nvPr/>
        </p:nvSpPr>
        <p:spPr>
          <a:xfrm>
            <a:off x="4330958" y="1542693"/>
            <a:ext cx="482084" cy="482084"/>
          </a:xfrm>
          <a:prstGeom prst="roundRect">
            <a:avLst>
              <a:gd name="adj" fmla="val 189676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4475619" y="166318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5927" y="2185392"/>
            <a:ext cx="210954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Experience &amp; Salary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5927" y="2545437"/>
            <a:ext cx="76521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Analyzed the relationship between experience level and compensation.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2451" y="3387685"/>
            <a:ext cx="8019098" cy="1202412"/>
          </a:xfrm>
          <a:prstGeom prst="roundRect">
            <a:avLst>
              <a:gd name="adj" fmla="val 9126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562451" y="3364825"/>
            <a:ext cx="8019098" cy="91440"/>
          </a:xfrm>
          <a:prstGeom prst="roundRect">
            <a:avLst>
              <a:gd name="adj" fmla="val 26367"/>
            </a:avLst>
          </a:prstGeom>
          <a:solidFill>
            <a:srgbClr val="E04F00"/>
          </a:solidFill>
          <a:ln/>
        </p:spPr>
      </p:sp>
      <p:sp>
        <p:nvSpPr>
          <p:cNvPr id="13" name="Shape 10"/>
          <p:cNvSpPr/>
          <p:nvPr/>
        </p:nvSpPr>
        <p:spPr>
          <a:xfrm>
            <a:off x="4330958" y="3146703"/>
            <a:ext cx="482084" cy="482084"/>
          </a:xfrm>
          <a:prstGeom prst="roundRect">
            <a:avLst>
              <a:gd name="adj" fmla="val 189676"/>
            </a:avLst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4475619" y="326719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5927" y="3789402"/>
            <a:ext cx="210954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Nationalities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5927" y="4149447"/>
            <a:ext cx="76521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the highest-paying nationalities.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2451" y="4991695"/>
            <a:ext cx="8019098" cy="1202412"/>
          </a:xfrm>
          <a:prstGeom prst="roundRect">
            <a:avLst>
              <a:gd name="adj" fmla="val 9126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562451" y="4968835"/>
            <a:ext cx="8019098" cy="91440"/>
          </a:xfrm>
          <a:prstGeom prst="roundRect">
            <a:avLst>
              <a:gd name="adj" fmla="val 26367"/>
            </a:avLst>
          </a:prstGeom>
          <a:solidFill>
            <a:srgbClr val="E04F00"/>
          </a:solidFill>
          <a:ln/>
        </p:spPr>
      </p:sp>
      <p:sp>
        <p:nvSpPr>
          <p:cNvPr id="19" name="Shape 16"/>
          <p:cNvSpPr/>
          <p:nvPr/>
        </p:nvSpPr>
        <p:spPr>
          <a:xfrm>
            <a:off x="4330958" y="4750713"/>
            <a:ext cx="482084" cy="482084"/>
          </a:xfrm>
          <a:prstGeom prst="roundRect">
            <a:avLst>
              <a:gd name="adj" fmla="val 189676"/>
            </a:avLst>
          </a:prstGeom>
          <a:solidFill>
            <a:srgbClr val="E04F00"/>
          </a:solidFill>
          <a:ln/>
        </p:spPr>
      </p:sp>
      <p:sp>
        <p:nvSpPr>
          <p:cNvPr id="20" name="Text 17"/>
          <p:cNvSpPr/>
          <p:nvPr/>
        </p:nvSpPr>
        <p:spPr>
          <a:xfrm>
            <a:off x="4475619" y="487120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5927" y="5393412"/>
            <a:ext cx="210954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Contract Type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45927" y="5753457"/>
            <a:ext cx="76521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Determined average salary by contract type.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2451" y="6595705"/>
            <a:ext cx="8019098" cy="1202412"/>
          </a:xfrm>
          <a:prstGeom prst="roundRect">
            <a:avLst>
              <a:gd name="adj" fmla="val 9126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562451" y="6572845"/>
            <a:ext cx="8019098" cy="91440"/>
          </a:xfrm>
          <a:prstGeom prst="roundRect">
            <a:avLst>
              <a:gd name="adj" fmla="val 26367"/>
            </a:avLst>
          </a:prstGeom>
          <a:solidFill>
            <a:srgbClr val="E04F00"/>
          </a:solidFill>
          <a:ln/>
        </p:spPr>
      </p:sp>
      <p:sp>
        <p:nvSpPr>
          <p:cNvPr id="25" name="Shape 22"/>
          <p:cNvSpPr/>
          <p:nvPr/>
        </p:nvSpPr>
        <p:spPr>
          <a:xfrm>
            <a:off x="4330958" y="6354723"/>
            <a:ext cx="482084" cy="482084"/>
          </a:xfrm>
          <a:prstGeom prst="roundRect">
            <a:avLst>
              <a:gd name="adj" fmla="val 189676"/>
            </a:avLst>
          </a:prstGeom>
          <a:solidFill>
            <a:srgbClr val="E04F00"/>
          </a:solidFill>
          <a:ln/>
        </p:spPr>
      </p:sp>
      <p:sp>
        <p:nvSpPr>
          <p:cNvPr id="26" name="Text 23"/>
          <p:cNvSpPr/>
          <p:nvPr/>
        </p:nvSpPr>
        <p:spPr>
          <a:xfrm>
            <a:off x="4475619" y="647521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5927" y="6997422"/>
            <a:ext cx="210954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Education &amp; Pay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45927" y="7357467"/>
            <a:ext cx="76521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Examined salary distribution based on education level.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1798"/>
            <a:ext cx="7679531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Performance &amp; Bonus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847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the links between gender, performance, and bonus structures.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65445"/>
            <a:ext cx="4196358" cy="1687592"/>
          </a:xfrm>
          <a:prstGeom prst="roundRect">
            <a:avLst>
              <a:gd name="adj" fmla="val 3225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6922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Gender Pay Gap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62004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average salary by gender.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465445"/>
            <a:ext cx="4196358" cy="1687592"/>
          </a:xfrm>
          <a:prstGeom prst="roundRect">
            <a:avLst>
              <a:gd name="adj" fmla="val 3225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692259"/>
            <a:ext cx="33437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Department Performance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43776" y="62004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Assessed average performance score by department.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465445"/>
            <a:ext cx="4196358" cy="1687592"/>
          </a:xfrm>
          <a:prstGeom prst="roundRect">
            <a:avLst>
              <a:gd name="adj" fmla="val 3225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6922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Hours &amp; Bonus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9866948" y="62004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Investigated the relationship between working hours and bonus.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442543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Dashboard &amp; Insights: 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09945" y="1074420"/>
            <a:ext cx="1361051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dashboard visualizes key salary trends and performance metrics.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5" y="1635204"/>
            <a:ext cx="8024098" cy="80240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97183" y="1616988"/>
            <a:ext cx="233422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Performance Indicators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897183" y="2001560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Salary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8897183" y="2285643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Bonus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897183" y="2569726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Employees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897183" y="2853809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Years of Experience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8897183" y="3218021"/>
            <a:ext cx="5230892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Visualizations include average salary by department and job title, employee distribution by country, and gender percentages.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4194810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Salary &amp; Performance Analysis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09945" y="1074420"/>
            <a:ext cx="1361051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dive into compensation structures and employee performance.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9945" y="1616988"/>
            <a:ext cx="191238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Visualizations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09945" y="2001560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Highest-Paid Employees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9945" y="2285643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Salary Distribution (Box Plot)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9945" y="2569726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Salary by Contract Type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9945" y="2853809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Salary vs. Experience/Performance (Scatter &amp; Line Charts)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77" y="1635204"/>
            <a:ext cx="8024098" cy="80240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6258758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HR Insights: Employee Details &amp; Performance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09945" y="1074420"/>
            <a:ext cx="1361051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employee data and performance scores for informed HR decisions.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5" y="1635204"/>
            <a:ext cx="8024098" cy="80240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97183" y="1616988"/>
            <a:ext cx="191238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Interactive Table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897183" y="2001560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details: name, salary, bonus, experience, performance score.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8897183" y="2380297"/>
            <a:ext cx="191238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Slicers for Filtration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897183" y="2764869"/>
            <a:ext cx="523089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Filter by country, department, contract type, and gender.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897183" y="3143607"/>
            <a:ext cx="191238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Visual Performance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897183" y="3528179"/>
            <a:ext cx="5230892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Bar Chart: Performance Score by Department. TreeMap: Employees by Job Title.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490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DM Sans</vt:lpstr>
      <vt:lpstr>PT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shreif orabi</cp:lastModifiedBy>
  <cp:revision>1</cp:revision>
  <dcterms:created xsi:type="dcterms:W3CDTF">2025-12-16T19:13:39Z</dcterms:created>
  <dcterms:modified xsi:type="dcterms:W3CDTF">2025-12-16T19:15:47Z</dcterms:modified>
</cp:coreProperties>
</file>